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B3B8-3275-4EAC-B598-6ACF789B588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4265-47C0-4032-B140-1D800C26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24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B3B8-3275-4EAC-B598-6ACF789B588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4265-47C0-4032-B140-1D800C26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4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3AFB3B8-3275-4EAC-B598-6ACF789B588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D1D4265-47C0-4032-B140-1D800C26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91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B3B8-3275-4EAC-B598-6ACF789B588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4265-47C0-4032-B140-1D800C26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2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AFB3B8-3275-4EAC-B598-6ACF789B588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1D4265-47C0-4032-B140-1D800C26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382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B3B8-3275-4EAC-B598-6ACF789B588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4265-47C0-4032-B140-1D800C26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9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B3B8-3275-4EAC-B598-6ACF789B588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4265-47C0-4032-B140-1D800C26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5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B3B8-3275-4EAC-B598-6ACF789B588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4265-47C0-4032-B140-1D800C26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8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B3B8-3275-4EAC-B598-6ACF789B588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4265-47C0-4032-B140-1D800C26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5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B3B8-3275-4EAC-B598-6ACF789B588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4265-47C0-4032-B140-1D800C26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0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B3B8-3275-4EAC-B598-6ACF789B588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4265-47C0-4032-B140-1D800C26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3AFB3B8-3275-4EAC-B598-6ACF789B588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D1D4265-47C0-4032-B140-1D800C26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241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A0242-7CDC-47D2-AE6A-B6CCD8003B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Resilient Port Austin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E49E79-94C7-47D9-9696-F21F593909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Planning Commission Meeting </a:t>
            </a:r>
          </a:p>
          <a:p>
            <a:r>
              <a:rPr lang="en-US" dirty="0"/>
              <a:t>October 24, 2019</a:t>
            </a:r>
          </a:p>
        </p:txBody>
      </p:sp>
    </p:spTree>
    <p:extLst>
      <p:ext uri="{BB962C8B-B14F-4D97-AF65-F5344CB8AC3E}">
        <p14:creationId xmlns:p14="http://schemas.microsoft.com/office/powerpoint/2010/main" val="34141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CDF28-3787-4241-8D8F-EE8F15F9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987E7-1DDC-4BBF-9F98-9FB44C69D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Transportation</a:t>
            </a:r>
          </a:p>
          <a:p>
            <a:r>
              <a:rPr lang="en-US" dirty="0"/>
              <a:t>Provide multi-modal transportation opportunities that promote safe and efficient travel for pedestrians and motor vehicles.</a:t>
            </a:r>
          </a:p>
          <a:p>
            <a:pPr marL="0" indent="0">
              <a:buNone/>
            </a:pPr>
            <a:r>
              <a:rPr lang="en-US" b="1" dirty="0"/>
              <a:t>Coastal Resilience</a:t>
            </a:r>
          </a:p>
          <a:p>
            <a:r>
              <a:rPr lang="en-US" dirty="0"/>
              <a:t>Preserve the coastline as a community resource to be enjoyed now and by future generations.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239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CDF28-3787-4241-8D8F-EE8F15F9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987E7-1DDC-4BBF-9F98-9FB44C69D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Built Environment</a:t>
            </a:r>
          </a:p>
          <a:p>
            <a:r>
              <a:rPr lang="en-US" dirty="0"/>
              <a:t>Promote a built environment that reflects the local identity, meets community needs and is held to a high standard of quality.</a:t>
            </a:r>
          </a:p>
          <a:p>
            <a:pPr marL="0" indent="0">
              <a:buNone/>
            </a:pPr>
            <a:r>
              <a:rPr lang="en-US" b="1" dirty="0"/>
              <a:t>Environment</a:t>
            </a:r>
          </a:p>
          <a:p>
            <a:r>
              <a:rPr lang="en-US" dirty="0"/>
              <a:t>Mitigate potential hazards that threaten the economic, social and environmental well-being of the community.</a:t>
            </a:r>
          </a:p>
          <a:p>
            <a:r>
              <a:rPr lang="en-US" dirty="0"/>
              <a:t>Advance environmental stewardship in the community by reducing impacts on natural features.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19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6FE96-137A-41C6-AB02-C0BBA313A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Goals, objectives and 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1DD82-6885-4BE0-896B-7A1668C50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562144"/>
          </a:xfrm>
        </p:spPr>
        <p:txBody>
          <a:bodyPr/>
          <a:lstStyle/>
          <a:p>
            <a:r>
              <a:rPr lang="en-US" dirty="0"/>
              <a:t>Today we are drafting </a:t>
            </a:r>
            <a:r>
              <a:rPr lang="en-US" u="sng" dirty="0"/>
              <a:t>Objectives</a:t>
            </a:r>
            <a:r>
              <a:rPr lang="en-US" dirty="0"/>
              <a:t>. Here are examples of what differentiates Objectives from Goals and Action Items:</a:t>
            </a:r>
          </a:p>
          <a:p>
            <a:pPr marL="0" indent="0">
              <a:buNone/>
            </a:pPr>
            <a:r>
              <a:rPr lang="en-US" b="1" dirty="0"/>
              <a:t>Goal</a:t>
            </a:r>
            <a:r>
              <a:rPr lang="en-US" dirty="0"/>
              <a:t>: Provide multi-modal transportation opportunities that promote safe and efficient travel for pedestrians and motor vehicles.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Objective</a:t>
            </a:r>
            <a:r>
              <a:rPr lang="en-US" dirty="0"/>
              <a:t>: Increase sidewalk connections to points of interest.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b="1" dirty="0"/>
              <a:t>Action Item</a:t>
            </a:r>
            <a:r>
              <a:rPr lang="en-US" dirty="0"/>
              <a:t>: Develop a sidewalk from Grindstone to nearby 			residential areas.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Objective</a:t>
            </a:r>
            <a:r>
              <a:rPr lang="en-US" dirty="0"/>
              <a:t>: Implement signage and road markings to designate shared-use 	routes.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b="1" dirty="0"/>
              <a:t>Action Item</a:t>
            </a:r>
            <a:r>
              <a:rPr lang="en-US" dirty="0"/>
              <a:t>: Add road markings and signage on Point Aux </a:t>
            </a:r>
            <a:r>
              <a:rPr lang="en-US" dirty="0" err="1"/>
              <a:t>Barques</a:t>
            </a:r>
            <a:r>
              <a:rPr lang="en-US" dirty="0"/>
              <a:t> 		Road from the Welcome Center to Grindstone.</a:t>
            </a:r>
          </a:p>
        </p:txBody>
      </p:sp>
    </p:spTree>
    <p:extLst>
      <p:ext uri="{BB962C8B-B14F-4D97-AF65-F5344CB8AC3E}">
        <p14:creationId xmlns:p14="http://schemas.microsoft.com/office/powerpoint/2010/main" val="2063376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025E0-D3F9-4DF4-989F-04DF6D3A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4DFB8-B6A4-4230-ABB5-33165B600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LIAA will help draft, edit goals and objectives based on today’s work</a:t>
            </a:r>
          </a:p>
          <a:p>
            <a:r>
              <a:rPr lang="en-US" dirty="0"/>
              <a:t>Next meeting we will revisit the goals and objectives, as well as start to develop the Future Land Use map</a:t>
            </a:r>
          </a:p>
          <a:p>
            <a:r>
              <a:rPr lang="en-US" dirty="0"/>
              <a:t>Expect an email with a draft copy of the Master Plan in the next few weeks</a:t>
            </a:r>
          </a:p>
          <a:p>
            <a:r>
              <a:rPr lang="en-US" dirty="0"/>
              <a:t>Remember to visit resilientmichigan.org/</a:t>
            </a:r>
            <a:r>
              <a:rPr lang="en-US" dirty="0" err="1"/>
              <a:t>portaustin</a:t>
            </a:r>
            <a:r>
              <a:rPr lang="en-US" dirty="0"/>
              <a:t> to stay up to date on the Resilient Port Austin project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29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38794-5BC4-4122-84BF-DFB2D9301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8F262-D775-4927-BCF2-835E8B0F7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Contact:</a:t>
            </a:r>
          </a:p>
          <a:p>
            <a:pPr marL="0" indent="0">
              <a:buNone/>
            </a:pPr>
            <a:r>
              <a:rPr lang="en-US" dirty="0"/>
              <a:t>Zach Vega, Community Planner</a:t>
            </a:r>
          </a:p>
          <a:p>
            <a:pPr marL="0" indent="0">
              <a:buNone/>
            </a:pPr>
            <a:r>
              <a:rPr lang="en-US" dirty="0"/>
              <a:t>LIAA</a:t>
            </a:r>
          </a:p>
          <a:p>
            <a:pPr marL="0" indent="0">
              <a:buNone/>
            </a:pPr>
            <a:r>
              <a:rPr lang="en-US" dirty="0"/>
              <a:t>P: 231-929-3696</a:t>
            </a:r>
          </a:p>
          <a:p>
            <a:pPr marL="0" indent="0">
              <a:buNone/>
            </a:pPr>
            <a:r>
              <a:rPr lang="en-US" dirty="0"/>
              <a:t>Email: zvega@liaa.org</a:t>
            </a:r>
          </a:p>
        </p:txBody>
      </p:sp>
    </p:spTree>
    <p:extLst>
      <p:ext uri="{BB962C8B-B14F-4D97-AF65-F5344CB8AC3E}">
        <p14:creationId xmlns:p14="http://schemas.microsoft.com/office/powerpoint/2010/main" val="351693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264F7-9D76-4336-9409-78183A382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4CED0-2DD1-426E-83BA-B3E38F556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what we’ve heard so far</a:t>
            </a:r>
          </a:p>
          <a:p>
            <a:r>
              <a:rPr lang="en-US" dirty="0"/>
              <a:t>Discuss possible goals for master plan</a:t>
            </a:r>
          </a:p>
          <a:p>
            <a:r>
              <a:rPr lang="en-US" dirty="0"/>
              <a:t>Work in groups to draft preliminary objectives</a:t>
            </a:r>
          </a:p>
        </p:txBody>
      </p:sp>
    </p:spTree>
    <p:extLst>
      <p:ext uri="{BB962C8B-B14F-4D97-AF65-F5344CB8AC3E}">
        <p14:creationId xmlns:p14="http://schemas.microsoft.com/office/powerpoint/2010/main" val="93399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D36A4-8C8D-4E50-B93D-21DF41258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working well (preserve)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F61E9-98EF-457D-A81F-3BA1B3E5D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Farmers market</a:t>
            </a:r>
          </a:p>
          <a:p>
            <a:pPr marL="0" indent="0">
              <a:buNone/>
            </a:pPr>
            <a:r>
              <a:rPr lang="en-US" dirty="0"/>
              <a:t>Parks</a:t>
            </a:r>
          </a:p>
          <a:p>
            <a:pPr marL="0" indent="0">
              <a:buNone/>
            </a:pPr>
            <a:r>
              <a:rPr lang="en-US" dirty="0"/>
              <a:t>Beaches</a:t>
            </a:r>
          </a:p>
          <a:p>
            <a:pPr marL="0" indent="0">
              <a:buNone/>
            </a:pPr>
            <a:r>
              <a:rPr lang="en-US" dirty="0"/>
              <a:t>Roads</a:t>
            </a:r>
          </a:p>
          <a:p>
            <a:pPr marL="0" indent="0">
              <a:buNone/>
            </a:pPr>
            <a:r>
              <a:rPr lang="en-US" dirty="0"/>
              <a:t>Harbor</a:t>
            </a:r>
          </a:p>
          <a:p>
            <a:pPr marL="0" indent="0">
              <a:buNone/>
            </a:pPr>
            <a:r>
              <a:rPr lang="en-US" dirty="0"/>
              <a:t>Close geographic proximity to Detroit Metro</a:t>
            </a:r>
          </a:p>
          <a:p>
            <a:pPr marL="0" indent="0">
              <a:buNone/>
            </a:pPr>
            <a:r>
              <a:rPr lang="en-US" dirty="0"/>
              <a:t>Port Austin – we are a number 2 tourist destination</a:t>
            </a:r>
          </a:p>
          <a:p>
            <a:pPr marL="0" indent="0">
              <a:buNone/>
            </a:pPr>
            <a:r>
              <a:rPr lang="en-US" dirty="0"/>
              <a:t>Community small village feel</a:t>
            </a:r>
          </a:p>
          <a:p>
            <a:pPr marL="0" indent="0">
              <a:buNone/>
            </a:pPr>
            <a:r>
              <a:rPr lang="en-US" dirty="0"/>
              <a:t>Small businesses</a:t>
            </a:r>
          </a:p>
          <a:p>
            <a:pPr marL="0" indent="0">
              <a:buNone/>
            </a:pPr>
            <a:r>
              <a:rPr lang="en-US" dirty="0"/>
              <a:t>Art community</a:t>
            </a:r>
          </a:p>
          <a:p>
            <a:pPr marL="0" indent="0">
              <a:buNone/>
            </a:pPr>
            <a:r>
              <a:rPr lang="en-US" dirty="0"/>
              <a:t>Agriculture</a:t>
            </a:r>
          </a:p>
          <a:p>
            <a:pPr marL="0" indent="0">
              <a:buNone/>
            </a:pPr>
            <a:r>
              <a:rPr lang="en-US" dirty="0" err="1"/>
              <a:t>Breakwall</a:t>
            </a:r>
            <a:r>
              <a:rPr lang="en-US" dirty="0"/>
              <a:t>/Rockwall</a:t>
            </a:r>
          </a:p>
          <a:p>
            <a:pPr marL="0" indent="0">
              <a:buNone/>
            </a:pPr>
            <a:r>
              <a:rPr lang="en-US" dirty="0"/>
              <a:t>Docks</a:t>
            </a:r>
          </a:p>
          <a:p>
            <a:pPr marL="0" indent="0">
              <a:buNone/>
            </a:pPr>
            <a:r>
              <a:rPr lang="en-US" dirty="0"/>
              <a:t>Main street/Downtown</a:t>
            </a:r>
          </a:p>
          <a:p>
            <a:pPr marL="0" indent="0">
              <a:buNone/>
            </a:pPr>
            <a:r>
              <a:rPr lang="en-US" dirty="0"/>
              <a:t>Lighthouse</a:t>
            </a:r>
          </a:p>
          <a:p>
            <a:pPr marL="0" indent="0">
              <a:buNone/>
            </a:pPr>
            <a:r>
              <a:rPr lang="en-US" dirty="0"/>
              <a:t>Undeveloped areas</a:t>
            </a:r>
          </a:p>
          <a:p>
            <a:pPr marL="0" indent="0">
              <a:buNone/>
            </a:pPr>
            <a:r>
              <a:rPr lang="en-US" dirty="0"/>
              <a:t>Welcome Center</a:t>
            </a:r>
          </a:p>
          <a:p>
            <a:pPr marL="0" indent="0">
              <a:buNone/>
            </a:pPr>
            <a:r>
              <a:rPr lang="en-US" dirty="0"/>
              <a:t>Thumb Area Transportation</a:t>
            </a:r>
          </a:p>
          <a:p>
            <a:pPr marL="0" indent="0">
              <a:buNone/>
            </a:pPr>
            <a:r>
              <a:rPr lang="en-US" dirty="0"/>
              <a:t>Local festivities (Porch Fest)</a:t>
            </a:r>
          </a:p>
          <a:p>
            <a:pPr marL="0" indent="0">
              <a:buNone/>
            </a:pPr>
            <a:r>
              <a:rPr lang="en-US" dirty="0"/>
              <a:t>Family support</a:t>
            </a:r>
          </a:p>
          <a:p>
            <a:pPr marL="0" indent="0">
              <a:buNone/>
            </a:pPr>
            <a:r>
              <a:rPr lang="en-US" dirty="0"/>
              <a:t>Tennis courts</a:t>
            </a:r>
          </a:p>
          <a:p>
            <a:pPr marL="0" indent="0">
              <a:buNone/>
            </a:pPr>
            <a:r>
              <a:rPr lang="en-US" dirty="0"/>
              <a:t>Shoreline views</a:t>
            </a:r>
          </a:p>
          <a:p>
            <a:pPr marL="0" indent="0">
              <a:buNone/>
            </a:pPr>
            <a:r>
              <a:rPr lang="en-US" dirty="0"/>
              <a:t>Boating/boat launch</a:t>
            </a:r>
          </a:p>
          <a:p>
            <a:pPr marL="0" indent="0">
              <a:buNone/>
            </a:pPr>
            <a:r>
              <a:rPr lang="en-US" dirty="0"/>
              <a:t>Fishing</a:t>
            </a:r>
          </a:p>
          <a:p>
            <a:pPr marL="0" indent="0">
              <a:buNone/>
            </a:pPr>
            <a:r>
              <a:rPr lang="en-US" dirty="0"/>
              <a:t>Resorts</a:t>
            </a:r>
          </a:p>
          <a:p>
            <a:pPr marL="0" indent="0">
              <a:buNone/>
            </a:pPr>
            <a:r>
              <a:rPr lang="en-US" dirty="0"/>
              <a:t>Restaurants/bars</a:t>
            </a:r>
          </a:p>
          <a:p>
            <a:pPr marL="0" indent="0">
              <a:buNone/>
            </a:pPr>
            <a:r>
              <a:rPr lang="en-US" dirty="0"/>
              <a:t>Ice cream shops</a:t>
            </a:r>
          </a:p>
          <a:p>
            <a:pPr marL="0" indent="0">
              <a:buNone/>
            </a:pPr>
            <a:r>
              <a:rPr lang="en-US" dirty="0"/>
              <a:t>Pilates studio</a:t>
            </a:r>
          </a:p>
          <a:p>
            <a:pPr marL="0" indent="0">
              <a:buNone/>
            </a:pPr>
            <a:r>
              <a:rPr lang="en-US" dirty="0"/>
              <a:t>Gift shops</a:t>
            </a:r>
          </a:p>
          <a:p>
            <a:pPr marL="0" indent="0">
              <a:buNone/>
            </a:pPr>
            <a:r>
              <a:rPr lang="en-US" dirty="0"/>
              <a:t>Preserve points in Grindstone</a:t>
            </a:r>
          </a:p>
          <a:p>
            <a:pPr marL="0" indent="0">
              <a:buNone/>
            </a:pPr>
            <a:r>
              <a:rPr lang="en-US" dirty="0"/>
              <a:t>Shoreline</a:t>
            </a:r>
          </a:p>
          <a:p>
            <a:pPr marL="0" indent="0">
              <a:buNone/>
            </a:pPr>
            <a:r>
              <a:rPr lang="en-US" dirty="0"/>
              <a:t>Library</a:t>
            </a:r>
          </a:p>
          <a:p>
            <a:pPr marL="0" indent="0">
              <a:buNone/>
            </a:pPr>
            <a:r>
              <a:rPr lang="en-US" dirty="0"/>
              <a:t>IGA</a:t>
            </a:r>
          </a:p>
          <a:p>
            <a:pPr marL="0" indent="0">
              <a:buNone/>
            </a:pPr>
            <a:r>
              <a:rPr lang="en-US" dirty="0"/>
              <a:t>Sewage system</a:t>
            </a:r>
          </a:p>
          <a:p>
            <a:pPr marL="0" indent="0">
              <a:buNone/>
            </a:pPr>
            <a:r>
              <a:rPr lang="en-US" dirty="0"/>
              <a:t>Water quality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23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99154-830F-4D31-AEC7-861B2CEFA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what we want to </a:t>
            </a:r>
            <a:r>
              <a:rPr lang="en-US" u="sng" dirty="0"/>
              <a:t>preserve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64FD3-94DE-45A6-B128-D2B16AD1D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Local economic contributors </a:t>
            </a:r>
            <a:r>
              <a:rPr lang="en-US" dirty="0"/>
              <a:t>(small businesses, agriculture, farmers market)</a:t>
            </a:r>
          </a:p>
          <a:p>
            <a:r>
              <a:rPr lang="en-US" b="1" dirty="0"/>
              <a:t>Recreational amenities </a:t>
            </a:r>
            <a:r>
              <a:rPr lang="en-US" dirty="0"/>
              <a:t>(parks, beaches, fishing, boating, lighthouse, access sites)</a:t>
            </a:r>
          </a:p>
          <a:p>
            <a:r>
              <a:rPr lang="en-US" b="1" dirty="0"/>
              <a:t>Natural amenities </a:t>
            </a:r>
            <a:r>
              <a:rPr lang="en-US" dirty="0"/>
              <a:t>(shoreline views, coastline, water quality)</a:t>
            </a:r>
          </a:p>
          <a:p>
            <a:r>
              <a:rPr lang="en-US" b="1" dirty="0"/>
              <a:t>Transportation</a:t>
            </a:r>
            <a:r>
              <a:rPr lang="en-US" dirty="0"/>
              <a:t> (TAT, road quality)</a:t>
            </a:r>
          </a:p>
          <a:p>
            <a:r>
              <a:rPr lang="en-US" b="1" dirty="0"/>
              <a:t>Cultural amenities </a:t>
            </a:r>
            <a:r>
              <a:rPr lang="en-US" dirty="0"/>
              <a:t>(arts community, downtown, Welcome Center, churches, restaurants/bars, library)</a:t>
            </a:r>
          </a:p>
          <a:p>
            <a:r>
              <a:rPr lang="en-US" b="1" dirty="0"/>
              <a:t>Aesthetic quality </a:t>
            </a:r>
            <a:r>
              <a:rPr lang="en-US" dirty="0"/>
              <a:t>(rural, agricultural, small town, close-knit)</a:t>
            </a:r>
          </a:p>
        </p:txBody>
      </p:sp>
    </p:spTree>
    <p:extLst>
      <p:ext uri="{BB962C8B-B14F-4D97-AF65-F5344CB8AC3E}">
        <p14:creationId xmlns:p14="http://schemas.microsoft.com/office/powerpoint/2010/main" val="40171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C1A8D-3638-426D-AE2E-BE215BDF5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could work better (improve)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8E6C-4463-4F5B-8338-D691F0B91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Parks</a:t>
            </a:r>
          </a:p>
          <a:p>
            <a:pPr marL="0" indent="0">
              <a:buNone/>
            </a:pPr>
            <a:r>
              <a:rPr lang="en-US" dirty="0"/>
              <a:t>Beaches</a:t>
            </a:r>
          </a:p>
          <a:p>
            <a:pPr marL="0" indent="0">
              <a:buNone/>
            </a:pPr>
            <a:r>
              <a:rPr lang="en-US" dirty="0"/>
              <a:t>Young business leaders</a:t>
            </a:r>
          </a:p>
          <a:p>
            <a:pPr marL="0" indent="0">
              <a:buNone/>
            </a:pPr>
            <a:r>
              <a:rPr lang="en-US" dirty="0"/>
              <a:t>Move </a:t>
            </a:r>
            <a:r>
              <a:rPr lang="en-US" dirty="0" err="1"/>
              <a:t>waterplant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Garfield</a:t>
            </a:r>
          </a:p>
          <a:p>
            <a:pPr marL="0" indent="0">
              <a:buNone/>
            </a:pPr>
            <a:r>
              <a:rPr lang="en-US" dirty="0"/>
              <a:t>Bird Creek Park</a:t>
            </a:r>
          </a:p>
          <a:p>
            <a:pPr marL="0" indent="0">
              <a:buNone/>
            </a:pPr>
            <a:r>
              <a:rPr lang="en-US" dirty="0"/>
              <a:t>Number of small businesses/business opportunities</a:t>
            </a:r>
          </a:p>
          <a:p>
            <a:pPr marL="0" indent="0">
              <a:buNone/>
            </a:pPr>
            <a:r>
              <a:rPr lang="en-US" dirty="0"/>
              <a:t>Gym</a:t>
            </a:r>
          </a:p>
          <a:p>
            <a:pPr marL="0" indent="0">
              <a:buNone/>
            </a:pPr>
            <a:r>
              <a:rPr lang="en-US" dirty="0"/>
              <a:t>Sidewalks</a:t>
            </a:r>
          </a:p>
          <a:p>
            <a:pPr marL="0" indent="0">
              <a:buNone/>
            </a:pPr>
            <a:r>
              <a:rPr lang="en-US" dirty="0"/>
              <a:t>No more condominium developments</a:t>
            </a:r>
          </a:p>
          <a:p>
            <a:pPr marL="0" indent="0">
              <a:buNone/>
            </a:pPr>
            <a:r>
              <a:rPr lang="en-US" dirty="0"/>
              <a:t>Water quality for recreation</a:t>
            </a:r>
          </a:p>
          <a:p>
            <a:pPr marL="0" indent="0">
              <a:buNone/>
            </a:pPr>
            <a:r>
              <a:rPr lang="en-US" dirty="0"/>
              <a:t>Non-motorized transportation</a:t>
            </a:r>
          </a:p>
          <a:p>
            <a:pPr marL="0" indent="0">
              <a:buNone/>
            </a:pPr>
            <a:r>
              <a:rPr lang="en-US" dirty="0"/>
              <a:t>M-53 to a 4 lane highway</a:t>
            </a:r>
          </a:p>
          <a:p>
            <a:pPr marL="0" indent="0">
              <a:buNone/>
            </a:pPr>
            <a:r>
              <a:rPr lang="en-US" dirty="0"/>
              <a:t>Parking</a:t>
            </a:r>
          </a:p>
          <a:p>
            <a:pPr marL="0" indent="0">
              <a:buNone/>
            </a:pPr>
            <a:r>
              <a:rPr lang="en-US" dirty="0"/>
              <a:t>Farmers market area</a:t>
            </a:r>
          </a:p>
          <a:p>
            <a:pPr marL="0" indent="0">
              <a:buNone/>
            </a:pPr>
            <a:r>
              <a:rPr lang="en-US" dirty="0"/>
              <a:t>Butterfly house area</a:t>
            </a:r>
          </a:p>
          <a:p>
            <a:pPr marL="0" indent="0">
              <a:buNone/>
            </a:pPr>
            <a:r>
              <a:rPr lang="en-US" dirty="0"/>
              <a:t>Public access sites (signage, public accessibility)</a:t>
            </a:r>
          </a:p>
          <a:p>
            <a:pPr marL="0" indent="0">
              <a:buNone/>
            </a:pPr>
            <a:r>
              <a:rPr lang="en-US" dirty="0"/>
              <a:t>Shoreline management</a:t>
            </a:r>
          </a:p>
          <a:p>
            <a:pPr marL="0" indent="0">
              <a:buNone/>
            </a:pPr>
            <a:r>
              <a:rPr lang="en-US" dirty="0"/>
              <a:t>Landscaping/weed control</a:t>
            </a:r>
          </a:p>
          <a:p>
            <a:pPr marL="0" indent="0">
              <a:buNone/>
            </a:pPr>
            <a:r>
              <a:rPr lang="en-US" dirty="0"/>
              <a:t>Harbor water flow</a:t>
            </a:r>
          </a:p>
          <a:p>
            <a:pPr marL="0" indent="0">
              <a:buNone/>
            </a:pPr>
            <a:r>
              <a:rPr lang="en-US" dirty="0"/>
              <a:t>Political accountability</a:t>
            </a:r>
          </a:p>
          <a:p>
            <a:pPr marL="0" indent="0">
              <a:buNone/>
            </a:pPr>
            <a:r>
              <a:rPr lang="en-US" dirty="0"/>
              <a:t>Roads in the Village</a:t>
            </a:r>
          </a:p>
          <a:p>
            <a:pPr marL="0" indent="0">
              <a:buNone/>
            </a:pPr>
            <a:r>
              <a:rPr lang="en-US" dirty="0"/>
              <a:t>Expand history center</a:t>
            </a:r>
          </a:p>
          <a:p>
            <a:pPr marL="0" indent="0">
              <a:buNone/>
            </a:pPr>
            <a:r>
              <a:rPr lang="en-US" dirty="0"/>
              <a:t>Grindstone</a:t>
            </a:r>
          </a:p>
          <a:p>
            <a:pPr marL="0" indent="0">
              <a:buNone/>
            </a:pPr>
            <a:r>
              <a:rPr lang="en-US" dirty="0"/>
              <a:t>Fish plantings</a:t>
            </a:r>
          </a:p>
          <a:p>
            <a:pPr marL="0" indent="0">
              <a:buNone/>
            </a:pPr>
            <a:r>
              <a:rPr lang="en-US" dirty="0"/>
              <a:t>Year-round tourism/winter activities</a:t>
            </a:r>
          </a:p>
          <a:p>
            <a:pPr marL="0" indent="0">
              <a:buNone/>
            </a:pPr>
            <a:r>
              <a:rPr lang="en-US" dirty="0"/>
              <a:t>Restaurants</a:t>
            </a:r>
          </a:p>
          <a:p>
            <a:pPr marL="0" indent="0">
              <a:buNone/>
            </a:pPr>
            <a:r>
              <a:rPr lang="en-US" dirty="0"/>
              <a:t>Improve broadband connections</a:t>
            </a:r>
          </a:p>
          <a:p>
            <a:pPr marL="0" indent="0">
              <a:buNone/>
            </a:pPr>
            <a:r>
              <a:rPr lang="en-US" dirty="0"/>
              <a:t>Remove blight</a:t>
            </a:r>
          </a:p>
          <a:p>
            <a:pPr marL="0" indent="0">
              <a:buNone/>
            </a:pPr>
            <a:r>
              <a:rPr lang="en-US" dirty="0"/>
              <a:t>Fishing opportunities</a:t>
            </a:r>
          </a:p>
          <a:p>
            <a:pPr marL="0" indent="0">
              <a:buNone/>
            </a:pPr>
            <a:r>
              <a:rPr lang="en-US" dirty="0"/>
              <a:t>Community activities</a:t>
            </a:r>
          </a:p>
          <a:p>
            <a:pPr marL="0" indent="0">
              <a:buNone/>
            </a:pPr>
            <a:r>
              <a:rPr lang="en-US" dirty="0"/>
              <a:t>History center</a:t>
            </a:r>
          </a:p>
          <a:p>
            <a:pPr marL="0" indent="0">
              <a:buNone/>
            </a:pPr>
            <a:r>
              <a:rPr lang="en-US" dirty="0"/>
              <a:t>Adequate marking of channel</a:t>
            </a:r>
          </a:p>
          <a:p>
            <a:pPr marL="0" indent="0">
              <a:buNone/>
            </a:pPr>
            <a:r>
              <a:rPr lang="en-US" dirty="0"/>
              <a:t>Medical emergency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44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3C195-D9DA-4011-B97A-299F8E79B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what we want to </a:t>
            </a:r>
            <a:r>
              <a:rPr lang="en-US" u="sng" dirty="0"/>
              <a:t>improve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A635C-2C99-4A44-A1DE-FF2D4040D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Structural and aesthetic quality of the built environment (blight, vacancy, underutilized spaces, design of new developments)</a:t>
            </a:r>
          </a:p>
          <a:p>
            <a:r>
              <a:rPr lang="en-US" dirty="0"/>
              <a:t>Recreational assets (amenities at parks and beaches, water quality)</a:t>
            </a:r>
          </a:p>
          <a:p>
            <a:r>
              <a:rPr lang="en-US" dirty="0"/>
              <a:t>Non-motorized connections (sidewalks, trails, bike routes)</a:t>
            </a:r>
          </a:p>
          <a:p>
            <a:r>
              <a:rPr lang="en-US" dirty="0"/>
              <a:t>Infrastructure (broadband connection, sidewalks, roads, water plant location)</a:t>
            </a:r>
          </a:p>
          <a:p>
            <a:r>
              <a:rPr lang="en-US" dirty="0"/>
              <a:t>Cultural opportunities (community events, diverse recreation opportunities, highlighting local history)</a:t>
            </a:r>
          </a:p>
          <a:p>
            <a:r>
              <a:rPr lang="en-US" dirty="0"/>
              <a:t>Local economy (full-time jobs, young talent attraction and retention, year-round tourism, parking, small business attraction &amp; expansion)</a:t>
            </a:r>
          </a:p>
          <a:p>
            <a:r>
              <a:rPr lang="en-US" dirty="0"/>
              <a:t>Population age diversity (youth activities, aging in place, attractiveness to families)</a:t>
            </a:r>
          </a:p>
        </p:txBody>
      </p:sp>
    </p:spTree>
    <p:extLst>
      <p:ext uri="{BB962C8B-B14F-4D97-AF65-F5344CB8AC3E}">
        <p14:creationId xmlns:p14="http://schemas.microsoft.com/office/powerpoint/2010/main" val="1461960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83165-AA5D-4EF9-A90C-22302F912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missing (create)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283BF-33F8-4F93-8F7F-3FFAA0895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More sidewalk connections</a:t>
            </a:r>
          </a:p>
          <a:p>
            <a:pPr marL="0" indent="0">
              <a:buNone/>
            </a:pPr>
            <a:r>
              <a:rPr lang="en-US" dirty="0"/>
              <a:t>Agricultural tourism</a:t>
            </a:r>
          </a:p>
          <a:p>
            <a:pPr marL="0" indent="0">
              <a:buNone/>
            </a:pPr>
            <a:r>
              <a:rPr lang="en-US" dirty="0"/>
              <a:t>Signage</a:t>
            </a:r>
          </a:p>
          <a:p>
            <a:pPr marL="0" indent="0">
              <a:buNone/>
            </a:pPr>
            <a:r>
              <a:rPr lang="en-US" dirty="0"/>
              <a:t>Separated bike paths</a:t>
            </a:r>
          </a:p>
          <a:p>
            <a:pPr marL="0" indent="0">
              <a:buNone/>
            </a:pPr>
            <a:r>
              <a:rPr lang="en-US" dirty="0"/>
              <a:t>Community swimming pool</a:t>
            </a:r>
          </a:p>
          <a:p>
            <a:pPr marL="0" indent="0">
              <a:buNone/>
            </a:pPr>
            <a:r>
              <a:rPr lang="en-US" dirty="0"/>
              <a:t>Commercial kitchen</a:t>
            </a:r>
          </a:p>
          <a:p>
            <a:pPr marL="0" indent="0">
              <a:buNone/>
            </a:pPr>
            <a:r>
              <a:rPr lang="en-US" dirty="0"/>
              <a:t>Community center</a:t>
            </a:r>
          </a:p>
          <a:p>
            <a:pPr marL="0" indent="0">
              <a:buNone/>
            </a:pPr>
            <a:r>
              <a:rPr lang="en-US" dirty="0"/>
              <a:t>Snowmobile trails</a:t>
            </a:r>
          </a:p>
          <a:p>
            <a:pPr marL="0" indent="0">
              <a:buNone/>
            </a:pPr>
            <a:r>
              <a:rPr lang="en-US" dirty="0"/>
              <a:t>Children's museum</a:t>
            </a:r>
          </a:p>
          <a:p>
            <a:pPr marL="0" indent="0">
              <a:buNone/>
            </a:pPr>
            <a:r>
              <a:rPr lang="en-US" dirty="0"/>
              <a:t>Dog park</a:t>
            </a:r>
          </a:p>
          <a:p>
            <a:pPr marL="0" indent="0">
              <a:buNone/>
            </a:pPr>
            <a:r>
              <a:rPr lang="en-US" dirty="0"/>
              <a:t>Activities for families</a:t>
            </a:r>
          </a:p>
          <a:p>
            <a:pPr marL="0" indent="0">
              <a:buNone/>
            </a:pPr>
            <a:r>
              <a:rPr lang="en-US" dirty="0" err="1"/>
              <a:t>Rollerskating</a:t>
            </a:r>
            <a:r>
              <a:rPr lang="en-US" dirty="0"/>
              <a:t>/ice rink</a:t>
            </a:r>
          </a:p>
          <a:p>
            <a:pPr marL="0" indent="0">
              <a:buNone/>
            </a:pPr>
            <a:r>
              <a:rPr lang="en-US" dirty="0"/>
              <a:t>Movie theater</a:t>
            </a:r>
          </a:p>
          <a:p>
            <a:pPr marL="0" indent="0">
              <a:buNone/>
            </a:pPr>
            <a:r>
              <a:rPr lang="en-US" dirty="0"/>
              <a:t>Electric charging stations</a:t>
            </a:r>
          </a:p>
          <a:p>
            <a:pPr marL="0" indent="0">
              <a:buNone/>
            </a:pPr>
            <a:r>
              <a:rPr lang="en-US" dirty="0"/>
              <a:t>Recycling center &amp; program</a:t>
            </a:r>
          </a:p>
          <a:p>
            <a:pPr marL="0" indent="0">
              <a:buNone/>
            </a:pPr>
            <a:r>
              <a:rPr lang="en-US" dirty="0"/>
              <a:t>Non-motorized route plan</a:t>
            </a:r>
          </a:p>
          <a:p>
            <a:pPr marL="0" indent="0">
              <a:buNone/>
            </a:pPr>
            <a:r>
              <a:rPr lang="en-US" dirty="0"/>
              <a:t>Town center</a:t>
            </a:r>
          </a:p>
          <a:p>
            <a:pPr marL="0" indent="0">
              <a:buNone/>
            </a:pPr>
            <a:r>
              <a:rPr lang="en-US" dirty="0"/>
              <a:t>College internships</a:t>
            </a:r>
          </a:p>
          <a:p>
            <a:pPr marL="0" indent="0">
              <a:buNone/>
            </a:pPr>
            <a:r>
              <a:rPr lang="en-US" dirty="0"/>
              <a:t>Disc golf</a:t>
            </a:r>
          </a:p>
          <a:p>
            <a:pPr marL="0" indent="0">
              <a:buNone/>
            </a:pPr>
            <a:r>
              <a:rPr lang="en-US" dirty="0"/>
              <a:t>New development around the gym</a:t>
            </a:r>
          </a:p>
          <a:p>
            <a:pPr marL="0" indent="0">
              <a:buNone/>
            </a:pPr>
            <a:r>
              <a:rPr lang="en-US" dirty="0"/>
              <a:t>Remove blight/old school</a:t>
            </a:r>
          </a:p>
          <a:p>
            <a:pPr marL="0" indent="0">
              <a:buNone/>
            </a:pPr>
            <a:r>
              <a:rPr lang="en-US" dirty="0"/>
              <a:t>Senior living community</a:t>
            </a:r>
          </a:p>
          <a:p>
            <a:pPr marL="0" indent="0">
              <a:buNone/>
            </a:pPr>
            <a:r>
              <a:rPr lang="en-US" dirty="0"/>
              <a:t>Splash pad</a:t>
            </a:r>
          </a:p>
          <a:p>
            <a:pPr marL="0" indent="0">
              <a:buNone/>
            </a:pPr>
            <a:r>
              <a:rPr lang="en-US" dirty="0"/>
              <a:t>New industry/jobs (full time)</a:t>
            </a:r>
          </a:p>
          <a:p>
            <a:pPr marL="0" indent="0">
              <a:buNone/>
            </a:pPr>
            <a:r>
              <a:rPr lang="en-US" dirty="0"/>
              <a:t>Bridge to Bird Creek Park</a:t>
            </a:r>
          </a:p>
          <a:p>
            <a:pPr marL="0" indent="0">
              <a:buNone/>
            </a:pPr>
            <a:r>
              <a:rPr lang="en-US" dirty="0"/>
              <a:t>Teen center</a:t>
            </a:r>
          </a:p>
          <a:p>
            <a:pPr marL="0" indent="0">
              <a:buNone/>
            </a:pPr>
            <a:r>
              <a:rPr lang="en-US" dirty="0"/>
              <a:t>Indoor recreation center</a:t>
            </a:r>
          </a:p>
          <a:p>
            <a:pPr marL="0" indent="0">
              <a:buNone/>
            </a:pPr>
            <a:r>
              <a:rPr lang="en-US" dirty="0"/>
              <a:t>Winter activities</a:t>
            </a:r>
          </a:p>
          <a:p>
            <a:pPr marL="0" indent="0">
              <a:buNone/>
            </a:pPr>
            <a:r>
              <a:rPr lang="en-US" dirty="0"/>
              <a:t>Pharmacy</a:t>
            </a:r>
          </a:p>
          <a:p>
            <a:pPr marL="0" indent="0">
              <a:buNone/>
            </a:pPr>
            <a:r>
              <a:rPr lang="en-US" dirty="0"/>
              <a:t>Public restrooms</a:t>
            </a:r>
          </a:p>
          <a:p>
            <a:pPr marL="0" indent="0">
              <a:buNone/>
            </a:pPr>
            <a:r>
              <a:rPr lang="en-US" dirty="0"/>
              <a:t>Health wellness living activities</a:t>
            </a:r>
          </a:p>
          <a:p>
            <a:pPr marL="0" indent="0">
              <a:buNone/>
            </a:pPr>
            <a:r>
              <a:rPr lang="en-US" dirty="0"/>
              <a:t>Hiking trails</a:t>
            </a:r>
          </a:p>
          <a:p>
            <a:pPr marL="0" indent="0">
              <a:buNone/>
            </a:pPr>
            <a:r>
              <a:rPr lang="en-US" dirty="0"/>
              <a:t>Casino</a:t>
            </a:r>
          </a:p>
          <a:p>
            <a:pPr marL="0" indent="0">
              <a:buNone/>
            </a:pPr>
            <a:r>
              <a:rPr lang="en-US" dirty="0"/>
              <a:t>Bike path to Grindstone</a:t>
            </a:r>
          </a:p>
          <a:p>
            <a:pPr marL="0" indent="0">
              <a:buNone/>
            </a:pPr>
            <a:r>
              <a:rPr lang="en-US" dirty="0"/>
              <a:t>Urgent care facility</a:t>
            </a:r>
          </a:p>
          <a:p>
            <a:pPr marL="0" indent="0">
              <a:buNone/>
            </a:pPr>
            <a:r>
              <a:rPr lang="en-US" dirty="0"/>
              <a:t>More federal and state jobs</a:t>
            </a:r>
          </a:p>
          <a:p>
            <a:pPr marL="0" indent="0">
              <a:buNone/>
            </a:pPr>
            <a:r>
              <a:rPr lang="en-US" dirty="0"/>
              <a:t>Increase street lighting further out of town</a:t>
            </a:r>
          </a:p>
          <a:p>
            <a:pPr marL="0" indent="0">
              <a:buNone/>
            </a:pPr>
            <a:r>
              <a:rPr lang="en-US" dirty="0"/>
              <a:t>Public water and sewer along shore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969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1D63E-0AF6-4C3B-A41C-74ED673A8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what we want to </a:t>
            </a:r>
            <a:br>
              <a:rPr lang="en-US" dirty="0"/>
            </a:br>
            <a:r>
              <a:rPr lang="en-US" u="sng" dirty="0"/>
              <a:t>create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3B997-BC57-43CF-A04F-A2E41C51F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Wider range of recreational amenities (ice/skate rink, dog park, separated paths, splash pad, indoor recreation center, swimming pool, non-motorized route plan)</a:t>
            </a:r>
          </a:p>
          <a:p>
            <a:r>
              <a:rPr lang="en-US" dirty="0"/>
              <a:t>Business diversification (commercial kitchen, agricultural tourism, college internship program)</a:t>
            </a:r>
          </a:p>
          <a:p>
            <a:r>
              <a:rPr lang="en-US" dirty="0"/>
              <a:t>Public health amenities (pharmacy, healthy living initiatives, urgent care facility)</a:t>
            </a:r>
          </a:p>
          <a:p>
            <a:r>
              <a:rPr lang="en-US" dirty="0"/>
              <a:t>Higher quality built environment (town center, signage, street lighting, coastline water and sewer protection, public restrooms)</a:t>
            </a:r>
          </a:p>
          <a:p>
            <a:r>
              <a:rPr lang="en-US" dirty="0"/>
              <a:t>Age-friendly community (teen center, senior living community, family activities)</a:t>
            </a:r>
          </a:p>
        </p:txBody>
      </p:sp>
    </p:spTree>
    <p:extLst>
      <p:ext uri="{BB962C8B-B14F-4D97-AF65-F5344CB8AC3E}">
        <p14:creationId xmlns:p14="http://schemas.microsoft.com/office/powerpoint/2010/main" val="1781820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CDF28-3787-4241-8D8F-EE8F15F9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987E7-1DDC-4BBF-9F98-9FB44C69D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Cultural Heritage</a:t>
            </a:r>
          </a:p>
          <a:p>
            <a:r>
              <a:rPr lang="en-US" dirty="0"/>
              <a:t>Celebrate and capitalize on Port Austin’s agricultural and maritime history.</a:t>
            </a:r>
          </a:p>
          <a:p>
            <a:r>
              <a:rPr lang="en-US" dirty="0"/>
              <a:t>Provide a diverse range of opportunities for community gathering and spontaneous social interactions for different age groups and interests.</a:t>
            </a:r>
          </a:p>
          <a:p>
            <a:pPr marL="0" indent="0">
              <a:buNone/>
            </a:pPr>
            <a:r>
              <a:rPr lang="en-US" b="1" dirty="0"/>
              <a:t>Local Economy</a:t>
            </a:r>
          </a:p>
          <a:p>
            <a:r>
              <a:rPr lang="en-US" dirty="0"/>
              <a:t>Diversify the local economy to promote year-round employment opportunities.</a:t>
            </a:r>
          </a:p>
          <a:p>
            <a:r>
              <a:rPr lang="en-US" dirty="0"/>
              <a:t>Attract, retain and support a unique and thriving small business community.</a:t>
            </a:r>
          </a:p>
        </p:txBody>
      </p:sp>
    </p:spTree>
    <p:extLst>
      <p:ext uri="{BB962C8B-B14F-4D97-AF65-F5344CB8AC3E}">
        <p14:creationId xmlns:p14="http://schemas.microsoft.com/office/powerpoint/2010/main" val="636833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2723</TotalTime>
  <Words>935</Words>
  <Application>Microsoft Office PowerPoint</Application>
  <PresentationFormat>Widescreen</PresentationFormat>
  <Paragraphs>174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Corbel</vt:lpstr>
      <vt:lpstr>Wingdings</vt:lpstr>
      <vt:lpstr>Banded</vt:lpstr>
      <vt:lpstr>Resilient Port Austin</vt:lpstr>
      <vt:lpstr>Agenda</vt:lpstr>
      <vt:lpstr>What is working well (preserve)</vt:lpstr>
      <vt:lpstr>Summary of what we want to preserve</vt:lpstr>
      <vt:lpstr>What could work better (improve)</vt:lpstr>
      <vt:lpstr>Summary of what we want to improve</vt:lpstr>
      <vt:lpstr>What’s missing (create)</vt:lpstr>
      <vt:lpstr>Summary of what we want to  create</vt:lpstr>
      <vt:lpstr>Draft goals</vt:lpstr>
      <vt:lpstr>Draft goals</vt:lpstr>
      <vt:lpstr>Draft goals</vt:lpstr>
      <vt:lpstr>Goals, objectives and action items</vt:lpstr>
      <vt:lpstr>Next steps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Resilient Port Austin</dc:title>
  <dc:creator>Zack Vega</dc:creator>
  <cp:lastModifiedBy>Zack Vega</cp:lastModifiedBy>
  <cp:revision>13</cp:revision>
  <dcterms:created xsi:type="dcterms:W3CDTF">2019-10-22T17:24:08Z</dcterms:created>
  <dcterms:modified xsi:type="dcterms:W3CDTF">2019-10-24T14:47:32Z</dcterms:modified>
</cp:coreProperties>
</file>